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75" r:id="rId21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8135-9D64-407C-920C-E550F32F1745}" type="datetimeFigureOut">
              <a:rPr lang="es-PA" smtClean="0"/>
              <a:t>08/21/2014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946D-BA26-4A3D-8A48-7F5A19BBF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858599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8135-9D64-407C-920C-E550F32F1745}" type="datetimeFigureOut">
              <a:rPr lang="es-PA" smtClean="0"/>
              <a:t>08/21/2014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946D-BA26-4A3D-8A48-7F5A19BBF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1030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8135-9D64-407C-920C-E550F32F1745}" type="datetimeFigureOut">
              <a:rPr lang="es-PA" smtClean="0"/>
              <a:t>08/21/2014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946D-BA26-4A3D-8A48-7F5A19BBF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0314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8135-9D64-407C-920C-E550F32F1745}" type="datetimeFigureOut">
              <a:rPr lang="es-PA" smtClean="0"/>
              <a:t>08/21/2014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946D-BA26-4A3D-8A48-7F5A19BBF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83901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8135-9D64-407C-920C-E550F32F1745}" type="datetimeFigureOut">
              <a:rPr lang="es-PA" smtClean="0"/>
              <a:t>08/21/2014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946D-BA26-4A3D-8A48-7F5A19BBF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0499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8135-9D64-407C-920C-E550F32F1745}" type="datetimeFigureOut">
              <a:rPr lang="es-PA" smtClean="0"/>
              <a:t>08/21/2014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946D-BA26-4A3D-8A48-7F5A19BBF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1928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8135-9D64-407C-920C-E550F32F1745}" type="datetimeFigureOut">
              <a:rPr lang="es-PA" smtClean="0"/>
              <a:t>08/21/2014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946D-BA26-4A3D-8A48-7F5A19BBF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38649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8135-9D64-407C-920C-E550F32F1745}" type="datetimeFigureOut">
              <a:rPr lang="es-PA" smtClean="0"/>
              <a:t>08/21/2014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946D-BA26-4A3D-8A48-7F5A19BBF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372470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8135-9D64-407C-920C-E550F32F1745}" type="datetimeFigureOut">
              <a:rPr lang="es-PA" smtClean="0"/>
              <a:t>08/21/2014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946D-BA26-4A3D-8A48-7F5A19BBF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52952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8135-9D64-407C-920C-E550F32F1745}" type="datetimeFigureOut">
              <a:rPr lang="es-PA" smtClean="0"/>
              <a:t>08/21/2014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946D-BA26-4A3D-8A48-7F5A19BBF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81072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8135-9D64-407C-920C-E550F32F1745}" type="datetimeFigureOut">
              <a:rPr lang="es-PA" smtClean="0"/>
              <a:t>08/21/2014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946D-BA26-4A3D-8A48-7F5A19BBF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5868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68135-9D64-407C-920C-E550F32F1745}" type="datetimeFigureOut">
              <a:rPr lang="es-PA" smtClean="0"/>
              <a:t>08/21/2014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0946D-BA26-4A3D-8A48-7F5A19BBF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3924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www.universidades.com.pa/verU.php?idfoto=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0567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476672"/>
            <a:ext cx="7272808" cy="1143000"/>
          </a:xfrm>
        </p:spPr>
        <p:txBody>
          <a:bodyPr>
            <a:normAutofit/>
          </a:bodyPr>
          <a:lstStyle/>
          <a:p>
            <a:r>
              <a:rPr lang="es-PA" sz="2800" b="1" i="1" dirty="0" smtClean="0"/>
              <a:t> Facultad de </a:t>
            </a:r>
            <a:r>
              <a:rPr lang="es-PA" sz="2800" b="1" i="1" dirty="0"/>
              <a:t>Tecnología, </a:t>
            </a:r>
            <a:r>
              <a:rPr lang="es-PA" sz="2800" b="1" i="1" dirty="0" smtClean="0"/>
              <a:t>Construcción y Medio Ambiente</a:t>
            </a:r>
            <a:endParaRPr lang="es-PA" sz="28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83768" y="1988840"/>
            <a:ext cx="6281216" cy="3633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PA" sz="2800" i="1" dirty="0" smtClean="0"/>
          </a:p>
          <a:p>
            <a:pPr marL="0" indent="0" algn="ctr">
              <a:buNone/>
            </a:pPr>
            <a:r>
              <a:rPr lang="es-PA" sz="2800" i="1" dirty="0" smtClean="0"/>
              <a:t>Proyecciones Futuras:</a:t>
            </a:r>
          </a:p>
          <a:p>
            <a:pPr marL="0" indent="0" algn="ctr">
              <a:buNone/>
            </a:pPr>
            <a:endParaRPr lang="es-PA" sz="2800" i="1" dirty="0" smtClean="0"/>
          </a:p>
          <a:p>
            <a:pPr marL="0" indent="0" algn="ctr">
              <a:buNone/>
            </a:pPr>
            <a:r>
              <a:rPr lang="es-PA" sz="2800" i="1" dirty="0" smtClean="0"/>
              <a:t>Maestría en Sistemas de Gestión Ambiental</a:t>
            </a:r>
          </a:p>
        </p:txBody>
      </p:sp>
      <p:pic>
        <p:nvPicPr>
          <p:cNvPr id="4" name="3 Imagen" descr="http://www.universidades.com.pa/verU.php?idfoto=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720" cy="6093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674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3064" y="476672"/>
            <a:ext cx="7149480" cy="1143000"/>
          </a:xfrm>
        </p:spPr>
        <p:txBody>
          <a:bodyPr>
            <a:normAutofit/>
          </a:bodyPr>
          <a:lstStyle/>
          <a:p>
            <a:r>
              <a:rPr lang="es-PA" sz="2800" b="1" i="1" dirty="0" smtClean="0"/>
              <a:t> Facultad de Tecnología</a:t>
            </a:r>
            <a:r>
              <a:rPr lang="es-PA" sz="2800" b="1" i="1" dirty="0"/>
              <a:t>, Construcción, </a:t>
            </a:r>
            <a:r>
              <a:rPr lang="es-PA" sz="2800" b="1" i="1" dirty="0" smtClean="0"/>
              <a:t>y Medio Ambiente</a:t>
            </a:r>
            <a:endParaRPr lang="es-PA" sz="28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23728" y="1988840"/>
            <a:ext cx="6641256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A" sz="2800" i="1" dirty="0" smtClean="0"/>
              <a:t>Acciones con los estudiantes:</a:t>
            </a:r>
          </a:p>
        </p:txBody>
      </p:sp>
      <p:pic>
        <p:nvPicPr>
          <p:cNvPr id="4" name="3 Imagen" descr="http://www.universidades.com.pa/verU.php?idfoto=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720" cy="6093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2780928"/>
            <a:ext cx="532859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74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49480" cy="1143000"/>
          </a:xfrm>
        </p:spPr>
        <p:txBody>
          <a:bodyPr>
            <a:normAutofit/>
          </a:bodyPr>
          <a:lstStyle/>
          <a:p>
            <a:r>
              <a:rPr lang="es-PA" sz="2800" b="1" i="1" dirty="0" smtClean="0"/>
              <a:t> Facultad de Tecnología</a:t>
            </a:r>
            <a:r>
              <a:rPr lang="es-PA" sz="2800" b="1" i="1" dirty="0"/>
              <a:t>, Construcción, </a:t>
            </a:r>
            <a:r>
              <a:rPr lang="es-PA" sz="2800" b="1" i="1" dirty="0" smtClean="0"/>
              <a:t>y Medio Ambiente</a:t>
            </a:r>
            <a:endParaRPr lang="es-PA" sz="28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23728" y="1988840"/>
            <a:ext cx="6641256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A" sz="2800" i="1" dirty="0" smtClean="0"/>
              <a:t>Acciones con los estudiantes:</a:t>
            </a:r>
          </a:p>
        </p:txBody>
      </p:sp>
      <p:pic>
        <p:nvPicPr>
          <p:cNvPr id="4" name="3 Imagen" descr="http://www.universidades.com.pa/verU.php?idfoto=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720" cy="6093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08920"/>
            <a:ext cx="525658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91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49480" cy="1143000"/>
          </a:xfrm>
        </p:spPr>
        <p:txBody>
          <a:bodyPr>
            <a:normAutofit/>
          </a:bodyPr>
          <a:lstStyle/>
          <a:p>
            <a:r>
              <a:rPr lang="es-PA" sz="2800" b="1" i="1" dirty="0" smtClean="0"/>
              <a:t> Facultad de Tecnología</a:t>
            </a:r>
            <a:r>
              <a:rPr lang="es-PA" sz="2800" b="1" i="1" dirty="0"/>
              <a:t>, Construcción, </a:t>
            </a:r>
            <a:r>
              <a:rPr lang="es-PA" sz="2800" b="1" i="1" dirty="0" smtClean="0"/>
              <a:t>y Medio Ambiente</a:t>
            </a:r>
            <a:endParaRPr lang="es-PA" sz="28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23728" y="1988840"/>
            <a:ext cx="6641256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A" sz="2800" i="1" dirty="0" smtClean="0"/>
              <a:t>Acciones con los estudiantes:</a:t>
            </a:r>
          </a:p>
        </p:txBody>
      </p:sp>
      <p:pic>
        <p:nvPicPr>
          <p:cNvPr id="4" name="3 Imagen" descr="http://www.universidades.com.pa/verU.php?idfoto=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720" cy="6093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600" y="2636912"/>
            <a:ext cx="559476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1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49480" cy="1143000"/>
          </a:xfrm>
        </p:spPr>
        <p:txBody>
          <a:bodyPr>
            <a:normAutofit/>
          </a:bodyPr>
          <a:lstStyle/>
          <a:p>
            <a:r>
              <a:rPr lang="es-PA" sz="2800" b="1" i="1" dirty="0" smtClean="0"/>
              <a:t> Facultad de Tecnología</a:t>
            </a:r>
            <a:r>
              <a:rPr lang="es-PA" sz="2800" b="1" i="1" dirty="0"/>
              <a:t>, Construcción, </a:t>
            </a:r>
            <a:r>
              <a:rPr lang="es-PA" sz="2800" b="1" i="1" dirty="0" smtClean="0"/>
              <a:t>y Medio Ambiente</a:t>
            </a:r>
            <a:endParaRPr lang="es-PA" sz="28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23728" y="1988840"/>
            <a:ext cx="6641256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A" sz="2800" i="1" dirty="0" smtClean="0"/>
              <a:t>Acciones con los estudiantes:</a:t>
            </a:r>
          </a:p>
        </p:txBody>
      </p:sp>
      <p:pic>
        <p:nvPicPr>
          <p:cNvPr id="4" name="3 Imagen" descr="http://www.universidades.com.pa/verU.php?idfoto=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720" cy="6093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19872" y="1988840"/>
            <a:ext cx="352839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1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49480" cy="1143000"/>
          </a:xfrm>
        </p:spPr>
        <p:txBody>
          <a:bodyPr>
            <a:normAutofit/>
          </a:bodyPr>
          <a:lstStyle/>
          <a:p>
            <a:r>
              <a:rPr lang="es-PA" sz="2800" b="1" i="1" dirty="0" smtClean="0"/>
              <a:t> Facultad de Tecnología</a:t>
            </a:r>
            <a:r>
              <a:rPr lang="es-PA" sz="2800" b="1" i="1" dirty="0"/>
              <a:t>, Construcción, </a:t>
            </a:r>
            <a:r>
              <a:rPr lang="es-PA" sz="2800" b="1" i="1" dirty="0" smtClean="0"/>
              <a:t>y Medio Ambiente</a:t>
            </a:r>
            <a:endParaRPr lang="es-PA" sz="28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23728" y="1988840"/>
            <a:ext cx="6641256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A" sz="2800" i="1" dirty="0" smtClean="0"/>
              <a:t>Acciones con los estudiantes:</a:t>
            </a:r>
          </a:p>
        </p:txBody>
      </p:sp>
      <p:pic>
        <p:nvPicPr>
          <p:cNvPr id="4" name="3 Imagen" descr="http://www.universidades.com.pa/verU.php?idfoto=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720" cy="6093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80928"/>
            <a:ext cx="540060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7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404664"/>
            <a:ext cx="7149480" cy="1143000"/>
          </a:xfrm>
        </p:spPr>
        <p:txBody>
          <a:bodyPr>
            <a:normAutofit/>
          </a:bodyPr>
          <a:lstStyle/>
          <a:p>
            <a:r>
              <a:rPr lang="es-PA" sz="2800" b="1" i="1" dirty="0" smtClean="0"/>
              <a:t> Facultad de </a:t>
            </a:r>
            <a:r>
              <a:rPr lang="es-PA" sz="2800" b="1" i="1" dirty="0"/>
              <a:t>Tecnología, </a:t>
            </a:r>
            <a:r>
              <a:rPr lang="es-PA" sz="2800" b="1" i="1" dirty="0" smtClean="0"/>
              <a:t>Construcción y Medio Ambiente</a:t>
            </a:r>
            <a:endParaRPr lang="es-PA" sz="28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23728" y="1988840"/>
            <a:ext cx="6641256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Proyectos de carácter ambiental:</a:t>
            </a:r>
          </a:p>
          <a:p>
            <a:pPr marL="0" indent="0">
              <a:buNone/>
            </a:pPr>
            <a:r>
              <a:rPr lang="es-PA" sz="2800" i="1" dirty="0" smtClean="0"/>
              <a:t>Gestión de desechos sólidos (reciclaje).</a:t>
            </a:r>
          </a:p>
          <a:p>
            <a:pPr marL="0" indent="0">
              <a:buNone/>
            </a:pPr>
            <a:r>
              <a:rPr lang="es-PA" sz="2800" i="1" dirty="0" smtClean="0"/>
              <a:t>Gestión y uso racional del Recurso energético.</a:t>
            </a:r>
          </a:p>
          <a:p>
            <a:pPr marL="0" indent="0">
              <a:buNone/>
            </a:pPr>
            <a:r>
              <a:rPr lang="es-PA" sz="2800" i="1" dirty="0" smtClean="0"/>
              <a:t>Educación Ambiental (formal y No formal).</a:t>
            </a:r>
          </a:p>
          <a:p>
            <a:pPr marL="0" indent="0">
              <a:buNone/>
            </a:pPr>
            <a:r>
              <a:rPr lang="es-PA" sz="2800" i="1" dirty="0" smtClean="0"/>
              <a:t>Extensión comunitaria en temas ambientales y sostenibilidad.</a:t>
            </a:r>
          </a:p>
          <a:p>
            <a:pPr marL="0" indent="0">
              <a:buNone/>
            </a:pPr>
            <a:r>
              <a:rPr lang="es-PA" sz="2800" i="1" dirty="0" smtClean="0"/>
              <a:t>Inclusión de carrera en materia ambiental.</a:t>
            </a:r>
          </a:p>
        </p:txBody>
      </p:sp>
      <p:pic>
        <p:nvPicPr>
          <p:cNvPr id="4" name="3 Imagen" descr="http://www.universidades.com.pa/verU.php?idfoto=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720" cy="6093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3745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100 años Uniendo el Mundo</a:t>
            </a:r>
            <a:endParaRPr lang="es-P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4975"/>
            <a:ext cx="6624736" cy="431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71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dirty="0" smtClean="0"/>
              <a:t>100 Años Facilitando Comercio Mundial</a:t>
            </a:r>
            <a:endParaRPr lang="es-P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556792"/>
            <a:ext cx="696766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95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Manejo </a:t>
            </a:r>
            <a:r>
              <a:rPr lang="es-PA" smtClean="0"/>
              <a:t>Ecohidrológico</a:t>
            </a:r>
            <a:endParaRPr lang="es-PA" dirty="0"/>
          </a:p>
        </p:txBody>
      </p:sp>
      <p:sp>
        <p:nvSpPr>
          <p:cNvPr id="4" name="AutoShape 2" descr="https://encrypted-tbn2.gstatic.com/images?q=tbn:ANd9GcSYg0YbcPHf0FRMQsCyu5-cWXeZ5NA8APIzuM59tiFswpQeqa2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1"/>
            <a:ext cx="7416824" cy="468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788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A" sz="2800" b="1" i="1" dirty="0" smtClean="0"/>
              <a:t>UNIVERSIDAD METROPOLITANA DE EDUCACIÓN, CIENCIA Y TECNOLOGÍA </a:t>
            </a:r>
            <a:endParaRPr lang="es-PA" sz="28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A" sz="2400" i="1" dirty="0" smtClean="0"/>
              <a:t>Primer foro Ambiental </a:t>
            </a:r>
            <a:r>
              <a:rPr lang="es-PA" sz="2400" i="1" dirty="0"/>
              <a:t>C</a:t>
            </a:r>
            <a:r>
              <a:rPr lang="es-PA" sz="2400" i="1" dirty="0" smtClean="0"/>
              <a:t>entroamericano de Universidades Construyendo Redes.</a:t>
            </a:r>
          </a:p>
          <a:p>
            <a:pPr marL="0" indent="0" algn="ctr">
              <a:buNone/>
            </a:pPr>
            <a:endParaRPr lang="es-PA" sz="2400" i="1" dirty="0"/>
          </a:p>
          <a:p>
            <a:pPr marL="0" indent="0" algn="ctr">
              <a:buNone/>
            </a:pPr>
            <a:r>
              <a:rPr lang="es-PA" sz="2000" b="1" i="1" dirty="0" smtClean="0"/>
              <a:t>«Alianza Mundial de Universidades sobre Ambiente y sostenibilidad»</a:t>
            </a:r>
          </a:p>
          <a:p>
            <a:pPr marL="0" indent="0" algn="ctr">
              <a:buNone/>
            </a:pPr>
            <a:r>
              <a:rPr lang="es-PA" sz="2000" b="1" i="1" dirty="0" smtClean="0"/>
              <a:t>GUPES.</a:t>
            </a:r>
          </a:p>
          <a:p>
            <a:pPr marL="0" indent="0" algn="ctr">
              <a:buNone/>
            </a:pPr>
            <a:endParaRPr lang="es-PA" sz="2000" i="1" dirty="0"/>
          </a:p>
          <a:p>
            <a:pPr marL="0" indent="0" algn="ctr">
              <a:buNone/>
            </a:pPr>
            <a:r>
              <a:rPr lang="es-PA" sz="1800" b="1" i="1" dirty="0" smtClean="0"/>
              <a:t>Alianza de Redes  Iberoamericanas Por  La Sustentabilidad y Ambiente</a:t>
            </a:r>
          </a:p>
          <a:p>
            <a:pPr marL="0" indent="0" algn="ctr">
              <a:buNone/>
            </a:pPr>
            <a:r>
              <a:rPr lang="es-PA" sz="1800" b="1" i="1" dirty="0" smtClean="0"/>
              <a:t>ARIUSA.</a:t>
            </a:r>
          </a:p>
          <a:p>
            <a:pPr marL="0" indent="0" algn="ctr">
              <a:buNone/>
            </a:pPr>
            <a:r>
              <a:rPr lang="es-PA" sz="2000" i="1" dirty="0" smtClean="0"/>
              <a:t> </a:t>
            </a:r>
          </a:p>
          <a:p>
            <a:pPr marL="0" indent="0" algn="ctr">
              <a:buNone/>
            </a:pPr>
            <a:r>
              <a:rPr lang="es-P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Ing. </a:t>
            </a:r>
            <a:r>
              <a:rPr lang="es-PA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es-P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es-PA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Nivaldo</a:t>
            </a:r>
            <a:r>
              <a:rPr lang="es-P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E. Vargas Soriano.</a:t>
            </a:r>
          </a:p>
          <a:p>
            <a:pPr marL="0" indent="0" algn="ctr">
              <a:buNone/>
            </a:pPr>
            <a:endParaRPr lang="es-PA" sz="2000" i="1" dirty="0"/>
          </a:p>
          <a:p>
            <a:pPr marL="0" indent="0" algn="ctr">
              <a:buNone/>
            </a:pPr>
            <a:r>
              <a:rPr lang="es-PA" sz="1600" i="1" dirty="0" smtClean="0"/>
              <a:t>Panamá, 21 y 22 de agosto 2014</a:t>
            </a:r>
            <a:endParaRPr lang="es-PA" sz="2000" i="1" dirty="0"/>
          </a:p>
        </p:txBody>
      </p:sp>
      <p:pic>
        <p:nvPicPr>
          <p:cNvPr id="4" name="3 Imagen" descr="http://www.universidades.com.pa/verU.php?idfoto=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1656184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1400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23728" y="1988840"/>
            <a:ext cx="6641256" cy="4104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PA" sz="3600" b="1" i="1" dirty="0" smtClean="0"/>
          </a:p>
          <a:p>
            <a:pPr marL="0" indent="0" algn="ctr">
              <a:buNone/>
            </a:pPr>
            <a:r>
              <a:rPr lang="es-PA" sz="3600" b="1" i="1" dirty="0" smtClean="0"/>
              <a:t>GRACIAS</a:t>
            </a:r>
          </a:p>
        </p:txBody>
      </p:sp>
      <p:pic>
        <p:nvPicPr>
          <p:cNvPr id="4" name="3 Imagen" descr="http://www.universidades.com.pa/verU.php?idfoto=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720" cy="6093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0034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764704"/>
            <a:ext cx="7149480" cy="1143000"/>
          </a:xfrm>
        </p:spPr>
        <p:txBody>
          <a:bodyPr>
            <a:normAutofit/>
          </a:bodyPr>
          <a:lstStyle/>
          <a:p>
            <a:r>
              <a:rPr lang="es-PA" sz="3600" b="1" i="1" dirty="0" smtClean="0"/>
              <a:t>Misión</a:t>
            </a:r>
            <a:endParaRPr lang="es-PA" sz="36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83768" y="1988840"/>
            <a:ext cx="6281216" cy="3633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A" sz="2800" i="1" dirty="0" smtClean="0"/>
              <a:t>Brindar una Educación precisa a toda la comunidad que contribuya a formar talento humano con valores, mentalidad empresarial y espíritu investigativo, mediante la implementación de planes y programas acordes a las necesidades del mundo moderno. </a:t>
            </a:r>
            <a:endParaRPr lang="es-PA" sz="2800" i="1" dirty="0"/>
          </a:p>
        </p:txBody>
      </p:sp>
      <p:pic>
        <p:nvPicPr>
          <p:cNvPr id="4" name="3 Imagen" descr="http://www.universidades.com.pa/verU.php?idfoto=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720" cy="6093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700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764704"/>
            <a:ext cx="7149480" cy="1143000"/>
          </a:xfrm>
        </p:spPr>
        <p:txBody>
          <a:bodyPr>
            <a:normAutofit/>
          </a:bodyPr>
          <a:lstStyle/>
          <a:p>
            <a:r>
              <a:rPr lang="es-PA" sz="3600" b="1" i="1" dirty="0" smtClean="0"/>
              <a:t>Visión</a:t>
            </a:r>
            <a:endParaRPr lang="es-PA" sz="36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83768" y="1988840"/>
            <a:ext cx="6281216" cy="363326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PA" sz="2800" i="1" dirty="0" smtClean="0"/>
              <a:t>En el año 2018, la Universidad Metropolitana de Educación, Ciencia y Tecnología (UMECIT), será una Institución de Educación Superior Acreditada, que ha consolidado una cultura de la autoevaluación y la autorregulación desde la cual ejerce liderazgo en procesos de educación virtual, tradicional, innovaciones pedagógicas </a:t>
            </a:r>
            <a:r>
              <a:rPr lang="es-PA" sz="2800" i="1" dirty="0"/>
              <a:t>y</a:t>
            </a:r>
            <a:r>
              <a:rPr lang="es-PA" sz="2800" i="1" dirty="0" smtClean="0"/>
              <a:t> curriculares, donde la investigación orienta las actividades de enseñanza y aprendizaje, producción, validación de conocimientos y apoyo al desarrollo de otras comunidades atendiendo la diversidad cultural y ambiental para ser pertinentes socialmente en el contexto panameño y latinoamericano.    </a:t>
            </a:r>
            <a:endParaRPr lang="es-PA" sz="2800" i="1" dirty="0"/>
          </a:p>
        </p:txBody>
      </p:sp>
      <p:pic>
        <p:nvPicPr>
          <p:cNvPr id="4" name="3 Imagen" descr="http://www.universidades.com.pa/verU.php?idfoto=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720" cy="6093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741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764704"/>
            <a:ext cx="7149480" cy="1143000"/>
          </a:xfrm>
        </p:spPr>
        <p:txBody>
          <a:bodyPr>
            <a:normAutofit/>
          </a:bodyPr>
          <a:lstStyle/>
          <a:p>
            <a:r>
              <a:rPr lang="es-PA" sz="3600" b="1" i="1" dirty="0" smtClean="0"/>
              <a:t>Autoridades</a:t>
            </a:r>
            <a:endParaRPr lang="es-PA" sz="36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83768" y="1988840"/>
            <a:ext cx="6281216" cy="3633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A" sz="2800" i="1" dirty="0" smtClean="0"/>
              <a:t>Rector: Dr. Luis Nieto.</a:t>
            </a:r>
          </a:p>
          <a:p>
            <a:pPr marL="0" indent="0" algn="ctr">
              <a:buNone/>
            </a:pPr>
            <a:r>
              <a:rPr lang="es-PA" sz="2800" i="1" dirty="0" smtClean="0"/>
              <a:t>Vicerrector de Investigación y Extensión: Magister Emilio Pérez. T.</a:t>
            </a:r>
          </a:p>
        </p:txBody>
      </p:sp>
      <p:pic>
        <p:nvPicPr>
          <p:cNvPr id="4" name="3 Imagen" descr="http://www.universidades.com.pa/verU.php?idfoto=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720" cy="6093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43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764704"/>
            <a:ext cx="7149480" cy="1143000"/>
          </a:xfrm>
        </p:spPr>
        <p:txBody>
          <a:bodyPr>
            <a:normAutofit/>
          </a:bodyPr>
          <a:lstStyle/>
          <a:p>
            <a:r>
              <a:rPr lang="es-PA" sz="3600" b="1" i="1" dirty="0" smtClean="0"/>
              <a:t>Facultades</a:t>
            </a:r>
            <a:endParaRPr lang="es-PA" sz="36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83768" y="1988840"/>
            <a:ext cx="6281216" cy="4392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PA" sz="2800" i="1" dirty="0" smtClean="0"/>
          </a:p>
          <a:p>
            <a:pPr marL="0" indent="0" algn="ctr">
              <a:buNone/>
            </a:pPr>
            <a:r>
              <a:rPr lang="es-PA" sz="2800" i="1" dirty="0" smtClean="0"/>
              <a:t>Facultades   6  diversas.</a:t>
            </a:r>
          </a:p>
          <a:p>
            <a:pPr marL="0" indent="0" algn="ctr">
              <a:buNone/>
            </a:pPr>
            <a:endParaRPr lang="es-PA" sz="2800" i="1" dirty="0"/>
          </a:p>
          <a:p>
            <a:pPr marL="0" indent="0" algn="ctr">
              <a:buNone/>
            </a:pPr>
            <a:r>
              <a:rPr lang="es-PA" sz="2800" i="1" dirty="0" smtClean="0"/>
              <a:t>Carreras:  más 75  diversas.</a:t>
            </a:r>
          </a:p>
        </p:txBody>
      </p:sp>
      <p:pic>
        <p:nvPicPr>
          <p:cNvPr id="4" name="3 Imagen" descr="http://www.universidades.com.pa/verU.php?idfoto=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720" cy="6093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5" name="4 Imagen" descr="http://www.universidades.com.pa/verU.php?idfoto=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051720" cy="6093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2776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764704"/>
            <a:ext cx="7149480" cy="1143000"/>
          </a:xfrm>
        </p:spPr>
        <p:txBody>
          <a:bodyPr>
            <a:normAutofit/>
          </a:bodyPr>
          <a:lstStyle/>
          <a:p>
            <a:r>
              <a:rPr lang="es-PA" sz="3600" b="1" i="1" dirty="0" smtClean="0"/>
              <a:t>Constituida por Facultades</a:t>
            </a:r>
            <a:endParaRPr lang="es-PA" sz="36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83768" y="1988840"/>
            <a:ext cx="6281216" cy="3633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A" sz="2800" i="1" dirty="0" smtClean="0"/>
              <a:t>Rector: Dr. Luis Nieto.</a:t>
            </a:r>
          </a:p>
          <a:p>
            <a:pPr marL="0" indent="0" algn="ctr">
              <a:buNone/>
            </a:pPr>
            <a:r>
              <a:rPr lang="es-PA" sz="2800" i="1" dirty="0" smtClean="0"/>
              <a:t>Vicerrector de Investigación y Extensión: Magister Emilio Pérez. T.</a:t>
            </a:r>
          </a:p>
        </p:txBody>
      </p:sp>
      <p:pic>
        <p:nvPicPr>
          <p:cNvPr id="4" name="3 Imagen" descr="http://www.universidades.com.pa/verU.php?idfoto=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720" cy="6093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2776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764704"/>
            <a:ext cx="7149480" cy="1143000"/>
          </a:xfrm>
        </p:spPr>
        <p:txBody>
          <a:bodyPr>
            <a:normAutofit/>
          </a:bodyPr>
          <a:lstStyle/>
          <a:p>
            <a:r>
              <a:rPr lang="es-PA" sz="2800" b="1" i="1" dirty="0" smtClean="0"/>
              <a:t> Facultad de </a:t>
            </a:r>
            <a:r>
              <a:rPr lang="es-PA" sz="2800" b="1" i="1" dirty="0"/>
              <a:t>Tecnología, </a:t>
            </a:r>
            <a:r>
              <a:rPr lang="es-PA" sz="2800" b="1" i="1" dirty="0" smtClean="0"/>
              <a:t>Construcción y Ambiente</a:t>
            </a:r>
            <a:endParaRPr lang="es-PA" sz="28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83768" y="1988840"/>
            <a:ext cx="6281216" cy="3633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A" sz="2800" i="1" dirty="0" smtClean="0"/>
              <a:t>Licenciatura en Administración de la Gestión Ambiental.</a:t>
            </a:r>
          </a:p>
          <a:p>
            <a:pPr marL="0" indent="0" algn="ctr">
              <a:buNone/>
            </a:pPr>
            <a:endParaRPr lang="es-PA" sz="2800" i="1" dirty="0" smtClean="0"/>
          </a:p>
          <a:p>
            <a:pPr marL="0" indent="0" algn="ctr">
              <a:buNone/>
            </a:pPr>
            <a:r>
              <a:rPr lang="es-PA" sz="2800" i="1" dirty="0" smtClean="0"/>
              <a:t>Técnico en Administración de la Gestión Ambiental.</a:t>
            </a:r>
          </a:p>
          <a:p>
            <a:pPr marL="0" indent="0" algn="ctr">
              <a:buNone/>
            </a:pPr>
            <a:endParaRPr lang="es-PA" sz="2800" i="1" dirty="0" smtClean="0"/>
          </a:p>
          <a:p>
            <a:pPr marL="0" indent="0" algn="ctr">
              <a:buNone/>
            </a:pPr>
            <a:r>
              <a:rPr lang="es-PA" sz="2800" i="1" dirty="0" smtClean="0"/>
              <a:t>Ejes transversales de carreras </a:t>
            </a:r>
          </a:p>
        </p:txBody>
      </p:sp>
      <p:pic>
        <p:nvPicPr>
          <p:cNvPr id="4" name="3 Imagen" descr="http://www.universidades.com.pa/verU.php?idfoto=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720" cy="6093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356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764704"/>
            <a:ext cx="7149480" cy="1143000"/>
          </a:xfrm>
        </p:spPr>
        <p:txBody>
          <a:bodyPr>
            <a:normAutofit/>
          </a:bodyPr>
          <a:lstStyle/>
          <a:p>
            <a:r>
              <a:rPr lang="es-PA" sz="2800" b="1" i="1" dirty="0" smtClean="0"/>
              <a:t> Facultad de Construcción, Tecnología y Ambiente</a:t>
            </a:r>
            <a:endParaRPr lang="es-PA" sz="28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83768" y="1988840"/>
            <a:ext cx="6281216" cy="3633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PA" sz="2800" i="1" dirty="0" smtClean="0"/>
          </a:p>
          <a:p>
            <a:pPr marL="0" indent="0" algn="ctr">
              <a:buNone/>
            </a:pPr>
            <a:r>
              <a:rPr lang="es-PA" sz="2800" i="1" dirty="0" smtClean="0"/>
              <a:t>Licenciatura en Administración de la Gestión Ambiental.</a:t>
            </a:r>
          </a:p>
          <a:p>
            <a:pPr marL="0" indent="0" algn="ctr">
              <a:buNone/>
            </a:pPr>
            <a:endParaRPr lang="es-PA" sz="2800" i="1" dirty="0" smtClean="0"/>
          </a:p>
          <a:p>
            <a:pPr marL="0" indent="0" algn="ctr">
              <a:buNone/>
            </a:pPr>
            <a:r>
              <a:rPr lang="es-PA" sz="2800" i="1" dirty="0" smtClean="0"/>
              <a:t>Graduados:</a:t>
            </a:r>
          </a:p>
          <a:p>
            <a:pPr marL="0" indent="0" algn="ctr">
              <a:buNone/>
            </a:pPr>
            <a:r>
              <a:rPr lang="es-PA" sz="2800" i="1" dirty="0" smtClean="0"/>
              <a:t>Estudiantes Actuales: aprox. 70. </a:t>
            </a:r>
          </a:p>
        </p:txBody>
      </p:sp>
      <p:pic>
        <p:nvPicPr>
          <p:cNvPr id="4" name="3 Imagen" descr="http://www.universidades.com.pa/verU.php?idfoto=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720" cy="6093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0119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457</Words>
  <Application>Microsoft Office PowerPoint</Application>
  <PresentationFormat>Presentación en pantalla (4:3)</PresentationFormat>
  <Paragraphs>66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UNIVERSIDAD METROPOLITANA DE EDUCACIÓN, CIENCIA Y TECNOLOGÍA </vt:lpstr>
      <vt:lpstr>Misión</vt:lpstr>
      <vt:lpstr>Visión</vt:lpstr>
      <vt:lpstr>Autoridades</vt:lpstr>
      <vt:lpstr>Facultades</vt:lpstr>
      <vt:lpstr>Constituida por Facultades</vt:lpstr>
      <vt:lpstr> Facultad de Tecnología, Construcción y Ambiente</vt:lpstr>
      <vt:lpstr> Facultad de Construcción, Tecnología y Ambiente</vt:lpstr>
      <vt:lpstr> Facultad de Tecnología, Construcción y Medio Ambiente</vt:lpstr>
      <vt:lpstr> Facultad de Tecnología, Construcción, y Medio Ambiente</vt:lpstr>
      <vt:lpstr> Facultad de Tecnología, Construcción, y Medio Ambiente</vt:lpstr>
      <vt:lpstr> Facultad de Tecnología, Construcción, y Medio Ambiente</vt:lpstr>
      <vt:lpstr> Facultad de Tecnología, Construcción, y Medio Ambiente</vt:lpstr>
      <vt:lpstr> Facultad de Tecnología, Construcción, y Medio Ambiente</vt:lpstr>
      <vt:lpstr> Facultad de Tecnología, Construcción y Medio Ambiente</vt:lpstr>
      <vt:lpstr>100 años Uniendo el Mundo</vt:lpstr>
      <vt:lpstr>100 Años Facilitando Comercio Mundial</vt:lpstr>
      <vt:lpstr>Manejo Ecohidrológico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52</cp:revision>
  <dcterms:created xsi:type="dcterms:W3CDTF">2014-08-21T02:18:33Z</dcterms:created>
  <dcterms:modified xsi:type="dcterms:W3CDTF">2014-08-21T18:16:05Z</dcterms:modified>
</cp:coreProperties>
</file>